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Indie Flower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IndieFlower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89684e8c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89684e8c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89684e8c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89684e8c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89684e8c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89684e8c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89684e8c9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89684e8c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89684e8c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89684e8c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89684e8c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89684e8c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(this one you need to provide a rock)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89684e8c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89684e8c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89684e8c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89684e8c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89684e8c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89684e8c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89684e8c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89684e8c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89684e8c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89684e8c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89684e8c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89684e8c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89684e8c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89684e8c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run the simulation after by clicking on the picture! I put a link there.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89684e8c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89684e8c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89684e8c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89684e8c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89684e8c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89684e8c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89684e8c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89684e8c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het.colorado.edu/en/simulation/legacy/plate-tectonics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674700" y="421025"/>
            <a:ext cx="7794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Bellwork:</a:t>
            </a:r>
            <a:endParaRPr b="1" sz="700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Indie Flower"/>
                <a:ea typeface="Indie Flower"/>
                <a:cs typeface="Indie Flower"/>
                <a:sym typeface="Indie Flower"/>
              </a:rPr>
              <a:t>Earthquakes, Volcanoes, and Rocks</a:t>
            </a:r>
            <a:endParaRPr b="1" sz="53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-789" r="789" t="0"/>
          <a:stretch/>
        </p:blipFill>
        <p:spPr>
          <a:xfrm>
            <a:off x="0" y="3509150"/>
            <a:ext cx="2371521" cy="14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 b="13337" l="23925" r="16036" t="14916"/>
          <a:stretch/>
        </p:blipFill>
        <p:spPr>
          <a:xfrm>
            <a:off x="4626925" y="3509150"/>
            <a:ext cx="1147848" cy="14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1520" y="3509150"/>
            <a:ext cx="2255404" cy="14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9113" y="3509152"/>
            <a:ext cx="2080484" cy="14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 rotWithShape="1">
          <a:blip r:embed="rId7">
            <a:alphaModFix/>
          </a:blip>
          <a:srcRect b="0" l="25821" r="0" t="0"/>
          <a:stretch/>
        </p:blipFill>
        <p:spPr>
          <a:xfrm>
            <a:off x="7600725" y="3519325"/>
            <a:ext cx="1543275" cy="13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151100" y="36675"/>
            <a:ext cx="6909000" cy="4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FF"/>
                </a:solidFill>
              </a:rPr>
              <a:t>Bellwork</a:t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FF"/>
                </a:solidFill>
              </a:rPr>
              <a:t>Do you </a:t>
            </a:r>
            <a:r>
              <a:rPr b="1" lang="en" sz="3000" u="sng">
                <a:solidFill>
                  <a:srgbClr val="0000FF"/>
                </a:solidFill>
              </a:rPr>
              <a:t>Vol-ca-know</a:t>
            </a:r>
            <a:r>
              <a:rPr b="1" lang="en" sz="3000">
                <a:solidFill>
                  <a:srgbClr val="0000FF"/>
                </a:solidFill>
              </a:rPr>
              <a:t> the right ones?</a:t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Below are 3 pictures of volcanoes assign a type to each one and 1 reason why you chose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825" y="2873875"/>
            <a:ext cx="3186350" cy="212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175" y="2863150"/>
            <a:ext cx="2983226" cy="21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 rotWithShape="1">
          <a:blip r:embed="rId5">
            <a:alphaModFix/>
          </a:blip>
          <a:srcRect b="0" l="12294" r="15424" t="0"/>
          <a:stretch/>
        </p:blipFill>
        <p:spPr>
          <a:xfrm>
            <a:off x="0" y="2882275"/>
            <a:ext cx="2874146" cy="21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4"/>
          <p:cNvSpPr txBox="1"/>
          <p:nvPr/>
        </p:nvSpPr>
        <p:spPr>
          <a:xfrm>
            <a:off x="6239650" y="3002775"/>
            <a:ext cx="345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FF"/>
                </a:highlight>
              </a:rPr>
              <a:t>A</a:t>
            </a:r>
            <a:endParaRPr sz="3000">
              <a:highlight>
                <a:srgbClr val="FFFFFF"/>
              </a:highlight>
            </a:endParaRPr>
          </a:p>
        </p:txBody>
      </p:sp>
      <p:sp>
        <p:nvSpPr>
          <p:cNvPr id="168" name="Google Shape;168;p34"/>
          <p:cNvSpPr txBox="1"/>
          <p:nvPr/>
        </p:nvSpPr>
        <p:spPr>
          <a:xfrm>
            <a:off x="3250875" y="3037225"/>
            <a:ext cx="345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FF"/>
                </a:highlight>
              </a:rPr>
              <a:t>C</a:t>
            </a:r>
            <a:endParaRPr sz="3000">
              <a:highlight>
                <a:srgbClr val="FFFFFF"/>
              </a:highlight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542175" y="3037225"/>
            <a:ext cx="345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FF"/>
                </a:highlight>
              </a:rPr>
              <a:t>B</a:t>
            </a:r>
            <a:endParaRPr sz="3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220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Bellwork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75" name="Google Shape;175;p3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List as many ways as you can think of to change a rock into something else!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76" name="Google Shape;1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825" y="2266100"/>
            <a:ext cx="4333600" cy="27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idx="1" type="body"/>
          </p:nvPr>
        </p:nvSpPr>
        <p:spPr>
          <a:xfrm>
            <a:off x="229050" y="-268050"/>
            <a:ext cx="8849400" cy="48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FF"/>
                </a:solidFill>
              </a:rPr>
              <a:t>Bellwork- </a:t>
            </a:r>
            <a:r>
              <a:rPr lang="en" sz="3000">
                <a:solidFill>
                  <a:srgbClr val="000000"/>
                </a:solidFill>
              </a:rPr>
              <a:t>what even IS a rock?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 u="sng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Rocks -</a:t>
            </a:r>
            <a:r>
              <a:rPr b="1" lang="en" sz="24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any naturally occurring solid mass or combination of minerals. It is categorized by the minerals included, its chemical composition and the way in which they are formed.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3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525" y="2374725"/>
            <a:ext cx="3686875" cy="26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00" y="248052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6"/>
          <p:cNvSpPr/>
          <p:nvPr/>
        </p:nvSpPr>
        <p:spPr>
          <a:xfrm>
            <a:off x="313075" y="1209125"/>
            <a:ext cx="8550300" cy="11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158325" y="10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FF"/>
                </a:solidFill>
              </a:rPr>
              <a:t>Bellwork 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190" name="Google Shape;190;p37"/>
          <p:cNvSpPr txBox="1"/>
          <p:nvPr>
            <p:ph idx="1" type="body"/>
          </p:nvPr>
        </p:nvSpPr>
        <p:spPr>
          <a:xfrm>
            <a:off x="1583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What are the 3 different types of rocks?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How does each one form?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You may use your Rock Cycle Image.</a:t>
            </a:r>
            <a:endParaRPr b="1"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158325" y="10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FF"/>
                </a:solidFill>
              </a:rPr>
              <a:t>Bellwork 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1583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At each table there is a rock. Using you best descriptive language describe this rock to the class with a high degree of accuracy.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98025" y="2504350"/>
            <a:ext cx="34134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Hardness...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Color...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Streak...</a:t>
            </a:r>
            <a:endParaRPr sz="3000"/>
          </a:p>
        </p:txBody>
      </p:sp>
      <p:sp>
        <p:nvSpPr>
          <p:cNvPr id="198" name="Google Shape;198;p38"/>
          <p:cNvSpPr txBox="1"/>
          <p:nvPr/>
        </p:nvSpPr>
        <p:spPr>
          <a:xfrm>
            <a:off x="4179850" y="2548900"/>
            <a:ext cx="51336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Luster. ...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Cleavage...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Smell...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FF"/>
                </a:solidFill>
              </a:rPr>
              <a:t>Bellwork 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95950" y="572700"/>
            <a:ext cx="3014400" cy="43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00000"/>
                </a:solidFill>
              </a:rPr>
              <a:t>What are 3 physical properties of this mineral?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825" y="749975"/>
            <a:ext cx="6403871" cy="433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12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Bellwork 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311700" y="701425"/>
            <a:ext cx="3022800" cy="3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What type of rock is this? 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Cite specific evidence from the image.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00" y="237300"/>
            <a:ext cx="5668850" cy="479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311700" y="12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Bellwork</a:t>
            </a:r>
            <a:endParaRPr b="1" sz="3100">
              <a:solidFill>
                <a:srgbClr val="0000FF"/>
              </a:solidFill>
            </a:endParaRPr>
          </a:p>
        </p:txBody>
      </p:sp>
      <p:sp>
        <p:nvSpPr>
          <p:cNvPr id="218" name="Google Shape;218;p41"/>
          <p:cNvSpPr txBox="1"/>
          <p:nvPr>
            <p:ph idx="1" type="body"/>
          </p:nvPr>
        </p:nvSpPr>
        <p:spPr>
          <a:xfrm>
            <a:off x="311700" y="701425"/>
            <a:ext cx="8520600" cy="3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Look at this cool crayon</a:t>
            </a:r>
            <a:r>
              <a:rPr lang="en" sz="3000">
                <a:solidFill>
                  <a:srgbClr val="000000"/>
                </a:solidFill>
              </a:rPr>
              <a:t> rock! What type of rock would this be and how did it form? Give two pieces of evidence! 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19" name="Google Shape;2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175" y="1826025"/>
            <a:ext cx="4269924" cy="320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149000"/>
            <a:ext cx="85206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The Earth is like an Ogre… It has LAYERS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Bellwork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are some of the earth layers you know of? What are they made of?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625" y="2321776"/>
            <a:ext cx="4577525" cy="25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2028125" y="7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FF"/>
                </a:solidFill>
              </a:rPr>
              <a:t>Bellwork</a:t>
            </a:r>
            <a:endParaRPr b="1" sz="3300">
              <a:solidFill>
                <a:srgbClr val="0000FF"/>
              </a:solidFill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175" y="650600"/>
            <a:ext cx="7518825" cy="44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 rotWithShape="1">
          <a:blip r:embed="rId4">
            <a:alphaModFix/>
          </a:blip>
          <a:srcRect b="0" l="-789" r="789" t="0"/>
          <a:stretch/>
        </p:blipFill>
        <p:spPr>
          <a:xfrm>
            <a:off x="1700625" y="613738"/>
            <a:ext cx="7678549" cy="45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50625" y="137050"/>
            <a:ext cx="1925400" cy="42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Each </a:t>
            </a:r>
            <a:r>
              <a:rPr b="1" lang="en" sz="2400">
                <a:solidFill>
                  <a:srgbClr val="FF0000"/>
                </a:solidFill>
              </a:rPr>
              <a:t>RED</a:t>
            </a:r>
            <a:r>
              <a:rPr lang="en" sz="2400"/>
              <a:t> dot represents a recorded earthquake.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Describe where most earthquakes occur? Why do you think this is the case?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71175" y="24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00FF"/>
                </a:solidFill>
              </a:rPr>
              <a:t>Bellwork</a:t>
            </a:r>
            <a:endParaRPr b="1" sz="3500">
              <a:solidFill>
                <a:srgbClr val="0000FF"/>
              </a:solidFill>
            </a:endParaRPr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965425"/>
            <a:ext cx="41901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What are the 3 different types of plate boundaries? 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 b="13337" l="23925" r="0" t="14916"/>
          <a:stretch/>
        </p:blipFill>
        <p:spPr>
          <a:xfrm>
            <a:off x="4750327" y="637950"/>
            <a:ext cx="4393675" cy="42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135075" y="26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00FF"/>
                </a:solidFill>
              </a:rPr>
              <a:t>Bellwork</a:t>
            </a:r>
            <a:endParaRPr b="1" sz="35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Make a prediction about what will happen if the plates move in the direction of the red arrows. Include: </a:t>
            </a:r>
            <a:endParaRPr b="1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-"/>
            </a:pPr>
            <a:r>
              <a:rPr b="1" lang="en">
                <a:solidFill>
                  <a:srgbClr val="000000"/>
                </a:solidFill>
              </a:rPr>
              <a:t>boundary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type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187200" y="976900"/>
            <a:ext cx="86337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32" name="Google Shape;132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750" y="1802425"/>
            <a:ext cx="6591376" cy="32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71175" y="24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00FF"/>
                </a:solidFill>
              </a:rPr>
              <a:t>Bellwork</a:t>
            </a:r>
            <a:endParaRPr b="1" sz="3500">
              <a:solidFill>
                <a:srgbClr val="0000FF"/>
              </a:solidFill>
            </a:endParaRPr>
          </a:p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311700" y="965425"/>
            <a:ext cx="85206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 your own words (think of our earthquake demo) walk me through the process of an earthquake happening :0 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25" y="2139852"/>
            <a:ext cx="3696325" cy="27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352" y="0"/>
            <a:ext cx="66296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 txBox="1"/>
          <p:nvPr>
            <p:ph type="title"/>
          </p:nvPr>
        </p:nvSpPr>
        <p:spPr>
          <a:xfrm>
            <a:off x="35775" y="223225"/>
            <a:ext cx="2666400" cy="3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FF"/>
                </a:solidFill>
                <a:highlight>
                  <a:srgbClr val="FFFFFF"/>
                </a:highlight>
              </a:rPr>
              <a:t>Bellwork</a:t>
            </a:r>
            <a:endParaRPr b="1" sz="30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FF"/>
                </a:solidFill>
                <a:highlight>
                  <a:srgbClr val="FFFFFF"/>
                </a:highlight>
              </a:rPr>
              <a:t>Draw the image in your notebook!</a:t>
            </a:r>
            <a:endParaRPr b="1" sz="30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225075" y="6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FF"/>
                </a:solidFill>
              </a:rPr>
              <a:t>Bellwork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151" name="Google Shape;151;p32"/>
          <p:cNvSpPr txBox="1"/>
          <p:nvPr>
            <p:ph idx="1" type="body"/>
          </p:nvPr>
        </p:nvSpPr>
        <p:spPr>
          <a:xfrm>
            <a:off x="225075" y="662700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.gif below explain how the Hawiian Islands were formed!</a:t>
            </a:r>
            <a:endParaRPr sz="3000"/>
          </a:p>
        </p:txBody>
      </p:sp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 b="8609" l="0" r="1883" t="0"/>
          <a:stretch/>
        </p:blipFill>
        <p:spPr>
          <a:xfrm>
            <a:off x="3392567" y="1727325"/>
            <a:ext cx="5671307" cy="34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225075" y="6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0000FF"/>
                </a:solidFill>
              </a:rPr>
              <a:t>Bellwork</a:t>
            </a:r>
            <a:endParaRPr b="1" sz="3000" u="sng">
              <a:solidFill>
                <a:srgbClr val="0000FF"/>
              </a:solidFill>
            </a:endParaRPr>
          </a:p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311700" y="750775"/>
            <a:ext cx="8637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Yesterday we learned about the Cinder-Cone type of volcano! How does it form?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you think of another way a volcano can form!?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